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79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32" autoAdjust="0"/>
  </p:normalViewPr>
  <p:slideViewPr>
    <p:cSldViewPr>
      <p:cViewPr varScale="1">
        <p:scale>
          <a:sx n="60" d="100"/>
          <a:sy n="60" d="100"/>
        </p:scale>
        <p:origin x="1374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4E672-CB2C-4E8B-8C8E-012D1BE033F2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1E423-5663-484B-897F-EEC5039AE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6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대전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4</a:t>
            </a:r>
            <a:r>
              <a:rPr lang="ko-KR" altLang="en-US" dirty="0" smtClean="0"/>
              <a:t>팀 </a:t>
            </a:r>
            <a:r>
              <a:rPr lang="ko-KR" altLang="en-US" dirty="0" err="1" smtClean="0"/>
              <a:t>어금지팀의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발표를 맡은 </a:t>
            </a:r>
            <a:r>
              <a:rPr lang="ko-KR" altLang="en-US" dirty="0" err="1" smtClean="0"/>
              <a:t>성진옥입니다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발표를 제가 활기차게</a:t>
            </a:r>
            <a:r>
              <a:rPr lang="ko-KR" altLang="en-US" baseline="0" dirty="0" smtClean="0"/>
              <a:t> 시작해보도록 하겠습니다</a:t>
            </a:r>
            <a:r>
              <a:rPr lang="en-US" altLang="ko-KR" baseline="0" dirty="0" smtClean="0"/>
              <a:t>!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지금부터 </a:t>
            </a:r>
            <a:r>
              <a:rPr lang="ko-KR" altLang="en-US" dirty="0" smtClean="0"/>
              <a:t>온라인 쿠킹 클래스</a:t>
            </a:r>
            <a:r>
              <a:rPr lang="en-US" altLang="ko-KR" dirty="0" smtClean="0"/>
              <a:t>,</a:t>
            </a:r>
            <a:r>
              <a:rPr lang="ko-KR" altLang="en-US" dirty="0" smtClean="0"/>
              <a:t> 스트리밍 서비스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크리밍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발표를 </a:t>
            </a:r>
            <a:r>
              <a:rPr lang="ko-KR" altLang="en-US" dirty="0" smtClean="0"/>
              <a:t>시작하도록 하겠습니다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51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한국건강</a:t>
            </a:r>
            <a:r>
              <a:rPr lang="ko-KR" altLang="en-US" dirty="0" smtClean="0"/>
              <a:t> 증진 개발원에서 코로나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이후 생활 변화를 주제로 온라인 설문을 한 결과</a:t>
            </a:r>
          </a:p>
          <a:p>
            <a:r>
              <a:rPr lang="ko-KR" altLang="en-US" dirty="0" smtClean="0"/>
              <a:t>집에서 요리해 먹는 횟수가 증가</a:t>
            </a:r>
            <a:r>
              <a:rPr lang="ko-KR" altLang="en-US" baseline="0" dirty="0" smtClean="0"/>
              <a:t> 했다 </a:t>
            </a:r>
            <a:r>
              <a:rPr lang="ko-KR" altLang="en-US" dirty="0" smtClean="0"/>
              <a:t>선택한 응답자가 모든 세대에서 나타났습니다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28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변화는 </a:t>
            </a:r>
            <a:r>
              <a:rPr lang="ko-KR" altLang="en-US" dirty="0" err="1" smtClean="0"/>
              <a:t>유투브에서도</a:t>
            </a:r>
            <a:r>
              <a:rPr lang="ko-KR" altLang="en-US" dirty="0" smtClean="0"/>
              <a:t> 바로 눈에 띄게 보이기 시작했는데요</a:t>
            </a:r>
          </a:p>
          <a:p>
            <a:r>
              <a:rPr lang="ko-KR" altLang="en-US" dirty="0" err="1" smtClean="0"/>
              <a:t>바이브</a:t>
            </a:r>
            <a:r>
              <a:rPr lang="ko-KR" altLang="en-US" dirty="0" smtClean="0"/>
              <a:t> 컴퍼니에서 구독자 상승률을 분석한 결과 상위권의 대부분이 </a:t>
            </a:r>
            <a:r>
              <a:rPr lang="ko-KR" altLang="en-US" dirty="0" err="1" smtClean="0"/>
              <a:t>쿡방</a:t>
            </a:r>
            <a:r>
              <a:rPr lang="ko-KR" altLang="en-US" dirty="0" smtClean="0"/>
              <a:t> 콘텐츠를 주로 다루는 </a:t>
            </a:r>
            <a:r>
              <a:rPr lang="ko-KR" altLang="en-US" dirty="0" err="1" smtClean="0"/>
              <a:t>채널이였다고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제가 어제 직접 사이트에 들어가 확인을 해보았는데요 </a:t>
            </a:r>
            <a:r>
              <a:rPr lang="en-US" altLang="ko-KR" dirty="0" smtClean="0"/>
              <a:t>9</a:t>
            </a:r>
            <a:r>
              <a:rPr lang="ko-KR" altLang="en-US" dirty="0" smtClean="0"/>
              <a:t>등까지의 </a:t>
            </a:r>
            <a:r>
              <a:rPr lang="ko-KR" altLang="en-US" dirty="0" smtClean="0"/>
              <a:t>채널 </a:t>
            </a:r>
            <a:r>
              <a:rPr lang="ko-KR" altLang="en-US" dirty="0" smtClean="0"/>
              <a:t>중에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제외하고 모두 </a:t>
            </a:r>
            <a:r>
              <a:rPr lang="ko-KR" altLang="en-US" dirty="0" err="1" smtClean="0"/>
              <a:t>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채널이였습니다</a:t>
            </a:r>
            <a:r>
              <a:rPr lang="en-US" altLang="ko-KR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71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통해 알 수 있는 점은 사회적 </a:t>
            </a:r>
            <a:r>
              <a:rPr lang="ko-KR" altLang="en-US" dirty="0" err="1" smtClean="0"/>
              <a:t>거리두기로</a:t>
            </a:r>
            <a:r>
              <a:rPr lang="ko-KR" altLang="en-US" dirty="0" smtClean="0"/>
              <a:t> 외식 대신 </a:t>
            </a:r>
            <a:r>
              <a:rPr lang="ko-KR" altLang="en-US" dirty="0" err="1" smtClean="0"/>
              <a:t>집밥을</a:t>
            </a:r>
            <a:r>
              <a:rPr lang="ko-KR" altLang="en-US" dirty="0" smtClean="0"/>
              <a:t> 선택하는 사람이 늘면서 누구나 따라하기 쉬운 </a:t>
            </a:r>
            <a:r>
              <a:rPr lang="ko-KR" altLang="en-US" dirty="0" err="1" smtClean="0"/>
              <a:t>쿡방</a:t>
            </a:r>
            <a:r>
              <a:rPr lang="ko-KR" altLang="en-US" dirty="0" smtClean="0"/>
              <a:t> 콘텐츠가 대세를 이루고 </a:t>
            </a:r>
            <a:r>
              <a:rPr lang="ko-KR" altLang="en-US" dirty="0" err="1" smtClean="0"/>
              <a:t>있는거죠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03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젋은</a:t>
            </a:r>
            <a:r>
              <a:rPr lang="ko-KR" altLang="en-US" dirty="0" smtClean="0"/>
              <a:t> </a:t>
            </a:r>
            <a:r>
              <a:rPr lang="ko-KR" altLang="en-US" dirty="0" smtClean="0"/>
              <a:t>층에서는 직접 </a:t>
            </a:r>
            <a:r>
              <a:rPr lang="ko-KR" altLang="en-US" dirty="0" err="1" smtClean="0"/>
              <a:t>요리해먹는</a:t>
            </a:r>
            <a:r>
              <a:rPr lang="ko-KR" altLang="en-US" dirty="0" smtClean="0"/>
              <a:t> 횟수가 증가하기는 했지만 </a:t>
            </a:r>
            <a:r>
              <a:rPr lang="ko-KR" altLang="en-US" dirty="0" smtClean="0"/>
              <a:t>아직 배달을 </a:t>
            </a:r>
            <a:r>
              <a:rPr lang="ko-KR" altLang="en-US" dirty="0" smtClean="0"/>
              <a:t>통해 식사를 해결 하는 비중이 조금 더 높습니다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11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 그럴 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그 이유로는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재료를 일일이 구입해야한다는 귀찮음과</a:t>
            </a:r>
            <a:r>
              <a:rPr lang="en-US" altLang="ko-KR" dirty="0" smtClean="0"/>
              <a:t>,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요리 방법을 잘 모르고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해당 요리에 맞는 재료 인지 확인해야하고</a:t>
            </a:r>
            <a:r>
              <a:rPr lang="en-US" altLang="ko-KR" dirty="0" smtClean="0"/>
              <a:t>,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경우에 따라서 </a:t>
            </a:r>
            <a:r>
              <a:rPr lang="ko-KR" altLang="en-US" dirty="0" smtClean="0"/>
              <a:t>필요한 도구도 구입 해야하거나</a:t>
            </a:r>
            <a:r>
              <a:rPr lang="en-US" altLang="ko-KR" dirty="0" smtClean="0"/>
              <a:t>,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혼자 사는 경우 </a:t>
            </a:r>
            <a:r>
              <a:rPr lang="ko-KR" altLang="en-US" dirty="0" smtClean="0"/>
              <a:t>재료를 </a:t>
            </a:r>
            <a:r>
              <a:rPr lang="ko-KR" altLang="en-US" dirty="0" smtClean="0"/>
              <a:t>알맞은 양만큼 구입하기 어렵다는 점 등이 있을 겁니다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저희는 이러한 부분을 보완하는 서비스를 제작하고자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626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재료를 일일이 구입해야한다는 것을 온라인상으로 배송 시킨다고 해도 여전히 성가신 일일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원하는 양만큼 구입할 수도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제품이 맞는 </a:t>
            </a:r>
            <a:r>
              <a:rPr lang="ko-KR" altLang="en-US" dirty="0" err="1" smtClean="0"/>
              <a:t>제품인지도</a:t>
            </a:r>
            <a:r>
              <a:rPr lang="ko-KR" altLang="en-US" dirty="0" smtClean="0"/>
              <a:t> 확신이 들지 않는다면 검색하는 시간이 더 걸리겠죠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endParaRPr lang="ko-KR" altLang="en-US" dirty="0" smtClean="0"/>
          </a:p>
          <a:p>
            <a:r>
              <a:rPr lang="ko-KR" altLang="en-US" dirty="0" smtClean="0"/>
              <a:t>하지만 </a:t>
            </a:r>
            <a:r>
              <a:rPr lang="ko-KR" altLang="en-US" dirty="0" err="1" smtClean="0"/>
              <a:t>밀키트</a:t>
            </a:r>
            <a:r>
              <a:rPr lang="ko-KR" altLang="en-US" dirty="0" smtClean="0"/>
              <a:t> 하나면 이런 고민은 모두 사라지게 됩니다</a:t>
            </a:r>
            <a:r>
              <a:rPr lang="en-US" altLang="ko-KR" dirty="0" smtClean="0"/>
              <a:t>!</a:t>
            </a:r>
          </a:p>
          <a:p>
            <a:r>
              <a:rPr lang="ko-KR" altLang="en-US" dirty="0" err="1" smtClean="0"/>
              <a:t>정해져있는</a:t>
            </a:r>
            <a:r>
              <a:rPr lang="ko-KR" altLang="en-US" dirty="0" smtClean="0"/>
              <a:t> 인원수 만큼 먹을 양을 만들 수 있는 재료가 구성되어 시간을 내어 따로 알아보건 구입하지 않아도 되기 때문이죠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38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</a:t>
            </a:r>
            <a:r>
              <a:rPr lang="ko-KR" altLang="en-US" dirty="0" err="1" smtClean="0"/>
              <a:t>밀키트가</a:t>
            </a:r>
            <a:r>
              <a:rPr lang="ko-KR" altLang="en-US" dirty="0" smtClean="0"/>
              <a:t> 준비되었다고 모두가 요리를 뚝딱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할 수 있을까요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모든 재료를 한번에 넣고 끓이거나 찌는 경우라면 가능 하겠지만</a:t>
            </a:r>
          </a:p>
          <a:p>
            <a:r>
              <a:rPr lang="ko-KR" altLang="en-US" dirty="0" smtClean="0"/>
              <a:t>그렇게 되면 다양한 요리를 만드는 데에는 한계가 존재할 것 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그렇다고 동영상을 시청하며 요리를 만드는 것은 어떨까요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경험하신 분들은 아시겠지만 요리실력이 아직 </a:t>
            </a:r>
            <a:r>
              <a:rPr lang="ko-KR" altLang="en-US" dirty="0" err="1" smtClean="0"/>
              <a:t>미숙한대</a:t>
            </a:r>
            <a:r>
              <a:rPr lang="ko-KR" altLang="en-US" dirty="0" smtClean="0"/>
              <a:t> 영상을 보며 요리를 하는 것은 많이 번거로운 일입니다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영상에서 언급되지 않는 상황에 대한 대처나 질문거리들을 바로바로 해결할 수 없습니다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r>
              <a:rPr lang="ko-KR" altLang="en-US" dirty="0" smtClean="0"/>
              <a:t>그래서 저희는 스트리밍으로 요리를 같이 진행하는 방법을 선택하게 되었습니다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실시간 소통을 통해 발생하는 다양한 질문과 상황을 해결 하는 것이지요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한정적인 음식 종류의</a:t>
            </a:r>
            <a:r>
              <a:rPr lang="ko-KR" altLang="en-US" baseline="0" dirty="0" smtClean="0"/>
              <a:t> 정보가 아니라 자신이 원하는 요리를 선택하고 같이 진행하며 보다 쉽게 요리를 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01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</a:t>
            </a:r>
            <a:r>
              <a:rPr lang="ko-KR" altLang="en-US" dirty="0" err="1" smtClean="0"/>
              <a:t>쿡방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밀키트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스트리밍이 합쳐진 서비스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바로 저희 </a:t>
            </a:r>
            <a:r>
              <a:rPr lang="en-US" altLang="ko-KR" dirty="0" smtClean="0"/>
              <a:t>creaming</a:t>
            </a:r>
            <a:r>
              <a:rPr lang="ko-KR" altLang="en-US" dirty="0" smtClean="0"/>
              <a:t>이 기획 되었습니다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27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크리밍에</a:t>
            </a:r>
            <a:r>
              <a:rPr lang="ko-KR" altLang="en-US" dirty="0" smtClean="0"/>
              <a:t> 대해 자세히 설명해드리도록 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09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Creaming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Cook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Creator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와</a:t>
            </a:r>
            <a:r>
              <a:rPr lang="en-US" altLang="ko-KR" dirty="0" smtClean="0"/>
              <a:t> Streaming</a:t>
            </a:r>
            <a:r>
              <a:rPr lang="ko-KR" altLang="en-US" dirty="0" smtClean="0"/>
              <a:t>의 합성어로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요리를 집에서 재미있게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맛있게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편리하게 먹고 싶으신 분들은 위한 온라인 쿠킹 클래스 스트리밍 서비스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8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발표는 </a:t>
            </a:r>
            <a:r>
              <a:rPr lang="ko-KR" altLang="en-US" dirty="0" err="1" smtClean="0"/>
              <a:t>팀소개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기획배경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기대효과 순서로 </a:t>
            </a:r>
            <a:r>
              <a:rPr lang="ko-KR" altLang="en-US" dirty="0" smtClean="0"/>
              <a:t>진행하겠습니다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64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크리밍</a:t>
            </a:r>
            <a:r>
              <a:rPr lang="ko-KR" altLang="en-US" dirty="0" smtClean="0"/>
              <a:t> 안에서 모든 </a:t>
            </a:r>
            <a:r>
              <a:rPr lang="ko-KR" altLang="en-US" dirty="0" smtClean="0"/>
              <a:t>유저는 다른 사람들의 요리 수업을 정해진 시간에 수강할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자신만의 레시피를 공유하고 싶다면 자신의 클래스를 오픈 할 수도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그렇게 정해진 수업의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시간에 스트리밍을 접속하면 바로 요리 클래스를 </a:t>
            </a:r>
            <a:r>
              <a:rPr lang="ko-KR" altLang="en-US" dirty="0" err="1" smtClean="0"/>
              <a:t>수강하는것이지요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영상을 일시정지하고 다시 따라하고 다시 재생하고 하는 이 </a:t>
            </a:r>
            <a:r>
              <a:rPr lang="ko-KR" altLang="en-US" dirty="0" smtClean="0"/>
              <a:t>번거로운 과정 </a:t>
            </a:r>
            <a:r>
              <a:rPr lang="ko-KR" altLang="en-US" dirty="0" smtClean="0"/>
              <a:t>없이</a:t>
            </a:r>
          </a:p>
          <a:p>
            <a:r>
              <a:rPr lang="ko-KR" altLang="en-US" dirty="0" smtClean="0"/>
              <a:t>편하게 대화로 질문을 하며 요리를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코로나로 오프라인 요리 수업이 많이 줄은 대신 안전하게 집에서 </a:t>
            </a:r>
            <a:r>
              <a:rPr lang="ko-KR" altLang="en-US" dirty="0" err="1" smtClean="0"/>
              <a:t>수강하는거죠</a:t>
            </a:r>
            <a:r>
              <a:rPr lang="en-US" altLang="ko-KR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203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여기에 청각 장애인분들도 참여가 가능하도록</a:t>
            </a:r>
            <a:endParaRPr lang="en-US" altLang="ko-KR" dirty="0" smtClean="0"/>
          </a:p>
          <a:p>
            <a:r>
              <a:rPr lang="ko-KR" altLang="en-US" dirty="0" smtClean="0"/>
              <a:t>강사의 말을 자막으로 처리해주는 </a:t>
            </a:r>
            <a:r>
              <a:rPr lang="en-US" altLang="ko-KR" dirty="0" smtClean="0"/>
              <a:t>STT </a:t>
            </a:r>
            <a:r>
              <a:rPr lang="ko-KR" altLang="en-US" dirty="0" smtClean="0"/>
              <a:t>기술과</a:t>
            </a:r>
            <a:endParaRPr lang="en-US" altLang="ko-KR" dirty="0" smtClean="0"/>
          </a:p>
          <a:p>
            <a:r>
              <a:rPr lang="ko-KR" altLang="en-US" dirty="0" smtClean="0"/>
              <a:t>음성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영상 인식을 통해 시스템을 제어하고 커뮤니케이션이 가능하도록 기획했습니다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해당 요리에 필요한 </a:t>
            </a:r>
            <a:r>
              <a:rPr lang="ko-KR" altLang="en-US" dirty="0" err="1" smtClean="0"/>
              <a:t>밀키트도</a:t>
            </a:r>
            <a:r>
              <a:rPr lang="ko-KR" altLang="en-US" dirty="0" smtClean="0"/>
              <a:t> 같이 구입하여 배송을 받을 수 있으며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끓이거나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찌는 한정적인 </a:t>
            </a:r>
            <a:r>
              <a:rPr lang="ko-KR" altLang="en-US" dirty="0" smtClean="0"/>
              <a:t>요리 </a:t>
            </a:r>
            <a:r>
              <a:rPr lang="ko-KR" altLang="en-US" dirty="0" smtClean="0"/>
              <a:t>방법의 카테고리에서 </a:t>
            </a:r>
            <a:r>
              <a:rPr lang="ko-KR" altLang="en-US" dirty="0" smtClean="0"/>
              <a:t>벗어나 다양한 카테고리를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885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크리밍은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frontend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vue</a:t>
            </a:r>
            <a:r>
              <a:rPr lang="ko-KR" altLang="en-US" baseline="0" dirty="0" smtClean="0"/>
              <a:t>로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backen</a:t>
            </a:r>
            <a:r>
              <a:rPr lang="ko-KR" altLang="en-US" baseline="0" dirty="0" smtClean="0"/>
              <a:t>는 스프링 부트로 개발 하고있습니다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스트리밍 기능을 제공하기 위해 </a:t>
            </a:r>
            <a:r>
              <a:rPr lang="en-US" altLang="ko-KR" baseline="0" dirty="0" err="1" smtClean="0"/>
              <a:t>webRTC</a:t>
            </a:r>
            <a:r>
              <a:rPr lang="ko-KR" altLang="en-US" baseline="0" dirty="0" smtClean="0"/>
              <a:t>를 사용하고 있으며 미디어 서버를 추가로 사용하고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12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크리밍의</a:t>
            </a:r>
            <a:r>
              <a:rPr lang="ko-KR" altLang="en-US" dirty="0" smtClean="0"/>
              <a:t> 기대 효과로는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157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자신의 입맛에 </a:t>
            </a:r>
            <a:r>
              <a:rPr lang="ko-KR" altLang="en-US" dirty="0" smtClean="0"/>
              <a:t>맞게 요리를 함으로서 </a:t>
            </a:r>
            <a:r>
              <a:rPr lang="ko-KR" altLang="en-US" dirty="0" smtClean="0"/>
              <a:t>건강한 </a:t>
            </a:r>
            <a:r>
              <a:rPr lang="ko-KR" altLang="en-US" dirty="0" err="1" smtClean="0"/>
              <a:t>집밥을</a:t>
            </a:r>
            <a:r>
              <a:rPr lang="ko-KR" altLang="en-US" dirty="0" smtClean="0"/>
              <a:t> 만들어 먹을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</a:t>
            </a:r>
            <a:r>
              <a:rPr lang="ko-KR" altLang="en-US" dirty="0" smtClean="0"/>
              <a:t>사람들과 </a:t>
            </a:r>
            <a:r>
              <a:rPr lang="ko-KR" altLang="en-US" dirty="0" smtClean="0"/>
              <a:t>요리 </a:t>
            </a:r>
            <a:r>
              <a:rPr lang="ko-KR" altLang="en-US" dirty="0" err="1" smtClean="0"/>
              <a:t>꿀팁을</a:t>
            </a:r>
            <a:r>
              <a:rPr lang="ko-KR" altLang="en-US" dirty="0" smtClean="0"/>
              <a:t> 공유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실시간으로 소통을 </a:t>
            </a:r>
            <a:r>
              <a:rPr lang="ko-KR" altLang="en-US" dirty="0" smtClean="0"/>
              <a:t>함으로써 질문을 바로바로 해결하고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자신이 직접 만든 요리를 먹어보며 자신의 </a:t>
            </a:r>
            <a:r>
              <a:rPr lang="ko-KR" altLang="en-US" dirty="0" smtClean="0"/>
              <a:t>자존감도 높일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자신의 취미를 수익으로 확장할 수 있으며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크리밍</a:t>
            </a:r>
            <a:r>
              <a:rPr lang="ko-KR" altLang="en-US" dirty="0" smtClean="0"/>
              <a:t> 서비스는 요리라는 </a:t>
            </a:r>
            <a:r>
              <a:rPr lang="ko-KR" altLang="en-US" dirty="0" smtClean="0"/>
              <a:t>카테고리에서 벗어나 다양한 취미를 다루는 플랫폼으로 성장할 가능성이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61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err="1" smtClean="0"/>
              <a:t>주후에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완성되어있을</a:t>
            </a:r>
            <a:r>
              <a:rPr lang="ko-KR" altLang="en-US" dirty="0" smtClean="0"/>
              <a:t> 온라인 쿠킹 클래스 스트리밍 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크리밍을</a:t>
            </a:r>
            <a:r>
              <a:rPr lang="ko-KR" altLang="en-US" dirty="0" smtClean="0"/>
              <a:t> 기대해주시면 감사하겠습니다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26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이것으로 발표를 마치겠습니다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경청해주셔서</a:t>
            </a:r>
            <a:r>
              <a:rPr lang="ko-KR" altLang="en-US" dirty="0" smtClean="0"/>
              <a:t>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6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먼저 팀 소개 입니다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3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팀명은</a:t>
            </a:r>
            <a:r>
              <a:rPr lang="ko-KR" altLang="en-US" dirty="0" smtClean="0"/>
              <a:t> 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금지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같이 개발하는 팀원이 갑자기 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하는 소리를 낸다면 어떠신가요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저는 심장이 </a:t>
            </a:r>
            <a:r>
              <a:rPr lang="ko-KR" altLang="en-US" dirty="0" err="1" smtClean="0"/>
              <a:t>쿵하고</a:t>
            </a:r>
            <a:r>
              <a:rPr lang="ko-KR" altLang="en-US" dirty="0" smtClean="0"/>
              <a:t> 떨어지게 되는데요</a:t>
            </a:r>
            <a:r>
              <a:rPr lang="en-US" altLang="ko-KR" dirty="0" smtClean="0"/>
              <a:t>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r>
              <a:rPr lang="ko-KR" altLang="en-US" dirty="0" smtClean="0"/>
              <a:t>저를 포함한 팀원들의 </a:t>
            </a:r>
            <a:r>
              <a:rPr lang="ko-KR" altLang="en-US" dirty="0" err="1" smtClean="0"/>
              <a:t>멘탈</a:t>
            </a:r>
            <a:r>
              <a:rPr lang="ko-KR" altLang="en-US" dirty="0" smtClean="0"/>
              <a:t> 보호를 위해 서로의 심장을 떨어트리는 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말을 </a:t>
            </a:r>
            <a:r>
              <a:rPr lang="ko-KR" altLang="en-US" dirty="0" smtClean="0"/>
              <a:t>사소한 </a:t>
            </a:r>
            <a:r>
              <a:rPr lang="ko-KR" altLang="en-US" dirty="0" smtClean="0"/>
              <a:t>일에 하지 말자는 의미로 정하게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7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팀은 팀장 </a:t>
            </a:r>
            <a:r>
              <a:rPr lang="ko-KR" altLang="en-US" dirty="0" err="1" smtClean="0"/>
              <a:t>차민석</a:t>
            </a:r>
            <a:r>
              <a:rPr lang="ko-KR" altLang="en-US" dirty="0" smtClean="0"/>
              <a:t> 교육생을 중심으로 이루어져 있으며 </a:t>
            </a:r>
            <a:r>
              <a:rPr lang="ko-KR" altLang="en-US" dirty="0" err="1" smtClean="0"/>
              <a:t>백엔드에는</a:t>
            </a:r>
            <a:r>
              <a:rPr lang="ko-KR" altLang="en-US" dirty="0" smtClean="0"/>
              <a:t> 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스택이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쌓인 </a:t>
            </a:r>
            <a:r>
              <a:rPr lang="ko-KR" altLang="en-US" dirty="0" err="1" smtClean="0"/>
              <a:t>차민석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김다윤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박성호 교육생과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242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프론트엔드에</a:t>
            </a:r>
            <a:r>
              <a:rPr lang="ko-KR" altLang="en-US" dirty="0" smtClean="0"/>
              <a:t> 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스택이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 쌓인 </a:t>
            </a:r>
            <a:r>
              <a:rPr lang="ko-KR" altLang="en-US" dirty="0" err="1" smtClean="0"/>
              <a:t>성진옥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이병훈 교육생으로 이루어져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30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 배경입니다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r>
              <a:rPr lang="ko-KR" altLang="en-US" dirty="0" smtClean="0"/>
              <a:t>여러분 혹시 방금 점심은 맛있게 드셨나요</a:t>
            </a:r>
            <a:r>
              <a:rPr lang="en-US" altLang="ko-KR" dirty="0" smtClean="0"/>
              <a:t>???</a:t>
            </a:r>
          </a:p>
          <a:p>
            <a:r>
              <a:rPr lang="ko-KR" altLang="en-US" dirty="0" smtClean="0"/>
              <a:t>자취를 하신다면 대부분이 배달을 시켜 드셨을 텐데요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직접 요리를 해서 </a:t>
            </a:r>
            <a:r>
              <a:rPr lang="ko-KR" altLang="en-US" dirty="0" err="1" smtClean="0"/>
              <a:t>드신분도</a:t>
            </a:r>
            <a:r>
              <a:rPr lang="ko-KR" altLang="en-US" dirty="0" smtClean="0"/>
              <a:t> 계신가요</a:t>
            </a:r>
            <a:r>
              <a:rPr lang="en-US" altLang="ko-KR" dirty="0" smtClean="0"/>
              <a:t>?? </a:t>
            </a:r>
            <a:r>
              <a:rPr lang="ko-KR" altLang="en-US" dirty="0" smtClean="0"/>
              <a:t>저는 </a:t>
            </a:r>
            <a:r>
              <a:rPr lang="ko-KR" altLang="en-US" dirty="0" err="1" smtClean="0"/>
              <a:t>냉동피자를</a:t>
            </a:r>
            <a:r>
              <a:rPr lang="ko-KR" altLang="en-US" dirty="0" smtClean="0"/>
              <a:t> 돌려 먹었습니다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평소 </a:t>
            </a:r>
            <a:r>
              <a:rPr lang="ko-KR" altLang="en-US" dirty="0" smtClean="0"/>
              <a:t>요리에 관심이 있으신 분들이라면 저희 </a:t>
            </a:r>
            <a:r>
              <a:rPr lang="ko-KR" altLang="en-US" dirty="0" smtClean="0"/>
              <a:t>서비스를 </a:t>
            </a:r>
            <a:r>
              <a:rPr lang="ko-KR" altLang="en-US" dirty="0" smtClean="0"/>
              <a:t>좋아할 것 같아요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32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집콕족이라는</a:t>
            </a:r>
            <a:r>
              <a:rPr lang="ko-KR" altLang="en-US" dirty="0" smtClean="0"/>
              <a:t> 말 다들 많이 들어봤을 거라 생각합니다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코로나때문에 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사회적 거리를 두다 보니 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강제 </a:t>
            </a:r>
            <a:r>
              <a:rPr lang="ko-KR" altLang="en-US" dirty="0" err="1" smtClean="0"/>
              <a:t>집콕</a:t>
            </a:r>
            <a:r>
              <a:rPr lang="ko-KR" altLang="en-US" dirty="0" smtClean="0"/>
              <a:t> 하고 계시는 분들을 지칭하는 단어인데요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다들 외출 빈도가 </a:t>
            </a:r>
            <a:r>
              <a:rPr lang="ko-KR" altLang="en-US" dirty="0" err="1" smtClean="0"/>
              <a:t>줄다보니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집에서 경제활동을 하거나 시간을 보내려고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달고나커피</a:t>
            </a:r>
            <a:r>
              <a:rPr lang="en-US" altLang="ko-KR" dirty="0" smtClean="0"/>
              <a:t>,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수플레</a:t>
            </a:r>
            <a:r>
              <a:rPr lang="ko-KR" altLang="en-US" dirty="0" smtClean="0"/>
              <a:t> 오믈렛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등등 여러 취미가 유행을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요즘은 </a:t>
            </a:r>
            <a:r>
              <a:rPr lang="ko-KR" altLang="en-US" dirty="0" err="1" smtClean="0"/>
              <a:t>어떤것이</a:t>
            </a:r>
            <a:r>
              <a:rPr lang="ko-KR" altLang="en-US" dirty="0" smtClean="0"/>
              <a:t> 뜨고 계신지 </a:t>
            </a:r>
            <a:r>
              <a:rPr lang="ko-KR" altLang="en-US" dirty="0" err="1" smtClean="0"/>
              <a:t>아신가요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59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</a:t>
            </a:r>
            <a:r>
              <a:rPr lang="ko-KR" altLang="en-US" dirty="0" err="1" smtClean="0"/>
              <a:t>먹방</a:t>
            </a:r>
            <a:r>
              <a:rPr lang="en-US" altLang="ko-KR" dirty="0" smtClean="0"/>
              <a:t>!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아니라 </a:t>
            </a:r>
            <a:r>
              <a:rPr lang="ko-KR" altLang="en-US" dirty="0" err="1" smtClean="0"/>
              <a:t>쿡방이라고</a:t>
            </a:r>
            <a:r>
              <a:rPr lang="ko-KR" altLang="en-US" dirty="0" smtClean="0"/>
              <a:t> 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생각해보면 달고나 커피와 </a:t>
            </a:r>
            <a:r>
              <a:rPr lang="ko-KR" altLang="en-US" dirty="0" err="1" smtClean="0"/>
              <a:t>수플레</a:t>
            </a:r>
            <a:r>
              <a:rPr lang="ko-KR" altLang="en-US" dirty="0" smtClean="0"/>
              <a:t> 오믈렛도</a:t>
            </a:r>
            <a:r>
              <a:rPr lang="ko-KR" altLang="en-US" baseline="0" dirty="0" smtClean="0"/>
              <a:t> 요리의 </a:t>
            </a:r>
            <a:r>
              <a:rPr lang="ko-KR" altLang="en-US" baseline="0" dirty="0" err="1" smtClean="0"/>
              <a:t>일종이였죠</a:t>
            </a:r>
            <a:r>
              <a:rPr lang="en-US" altLang="ko-KR" baseline="0" dirty="0" smtClean="0"/>
              <a:t>?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1E423-5663-484B-897F-EEC5039AE7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29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9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79.png"/><Relationship Id="rId18" Type="http://schemas.openxmlformats.org/officeDocument/2006/relationships/image" Target="../media/image85.png"/><Relationship Id="rId3" Type="http://schemas.openxmlformats.org/officeDocument/2006/relationships/image" Target="../media/image96.png"/><Relationship Id="rId21" Type="http://schemas.openxmlformats.org/officeDocument/2006/relationships/image" Target="../media/image92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2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101.png"/><Relationship Id="rId10" Type="http://schemas.openxmlformats.org/officeDocument/2006/relationships/image" Target="../media/image99.png"/><Relationship Id="rId19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98.png"/><Relationship Id="rId1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07.png"/><Relationship Id="rId3" Type="http://schemas.openxmlformats.org/officeDocument/2006/relationships/image" Target="../media/image23.png"/><Relationship Id="rId7" Type="http://schemas.openxmlformats.org/officeDocument/2006/relationships/image" Target="../media/image56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05.png"/><Relationship Id="rId5" Type="http://schemas.openxmlformats.org/officeDocument/2006/relationships/image" Target="../media/image55.png"/><Relationship Id="rId15" Type="http://schemas.openxmlformats.org/officeDocument/2006/relationships/image" Target="../media/image109.png"/><Relationship Id="rId10" Type="http://schemas.openxmlformats.org/officeDocument/2006/relationships/image" Target="../media/image60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66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2.png"/><Relationship Id="rId18" Type="http://schemas.openxmlformats.org/officeDocument/2006/relationships/image" Target="../media/image136.png"/><Relationship Id="rId3" Type="http://schemas.openxmlformats.org/officeDocument/2006/relationships/image" Target="../media/image66.png"/><Relationship Id="rId7" Type="http://schemas.openxmlformats.org/officeDocument/2006/relationships/image" Target="../media/image128.png"/><Relationship Id="rId12" Type="http://schemas.openxmlformats.org/officeDocument/2006/relationships/image" Target="../media/image118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31.png"/><Relationship Id="rId5" Type="http://schemas.openxmlformats.org/officeDocument/2006/relationships/image" Target="../media/image127.png"/><Relationship Id="rId15" Type="http://schemas.openxmlformats.org/officeDocument/2006/relationships/image" Target="../media/image133.png"/><Relationship Id="rId10" Type="http://schemas.openxmlformats.org/officeDocument/2006/relationships/image" Target="../media/image130.png"/><Relationship Id="rId19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6.png"/><Relationship Id="rId5" Type="http://schemas.openxmlformats.org/officeDocument/2006/relationships/image" Target="../media/image151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37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2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640159" y="-918504"/>
            <a:ext cx="12173221" cy="7561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2439" y="4352734"/>
            <a:ext cx="10782442" cy="6422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2700" y="5148995"/>
            <a:ext cx="4933780" cy="9533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6379" y="8263572"/>
            <a:ext cx="3921420" cy="701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9235" y="8902189"/>
            <a:ext cx="3835789" cy="449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126" y="1570860"/>
            <a:ext cx="13932347" cy="11278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455" y="2658654"/>
            <a:ext cx="11287879" cy="516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1786" y="1214222"/>
            <a:ext cx="16413893" cy="154807"/>
            <a:chOff x="951786" y="1214222"/>
            <a:chExt cx="16413893" cy="1548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1786" y="1214222"/>
              <a:ext cx="16413893" cy="1548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2382" y="448162"/>
            <a:ext cx="2761012" cy="446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13521" y="9276692"/>
            <a:ext cx="7118233" cy="28430"/>
            <a:chOff x="5913521" y="9276692"/>
            <a:chExt cx="7118233" cy="28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9276692"/>
              <a:ext cx="7118233" cy="28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13521" y="7950475"/>
            <a:ext cx="7118233" cy="28430"/>
            <a:chOff x="5913521" y="7950475"/>
            <a:chExt cx="7118233" cy="284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7950475"/>
              <a:ext cx="7118233" cy="28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13521" y="6624258"/>
            <a:ext cx="7118233" cy="28430"/>
            <a:chOff x="5913521" y="6624258"/>
            <a:chExt cx="7118233" cy="284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6624258"/>
              <a:ext cx="7118233" cy="28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3521" y="5298042"/>
            <a:ext cx="7118233" cy="28430"/>
            <a:chOff x="5913521" y="5298042"/>
            <a:chExt cx="7118233" cy="284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5298042"/>
              <a:ext cx="7118233" cy="28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3521" y="3971825"/>
            <a:ext cx="7118233" cy="28430"/>
            <a:chOff x="5913521" y="3971825"/>
            <a:chExt cx="7118233" cy="284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3971825"/>
              <a:ext cx="7118233" cy="28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87110" y="7751947"/>
            <a:ext cx="474910" cy="1553175"/>
            <a:chOff x="6687110" y="7751947"/>
            <a:chExt cx="474910" cy="15531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7110" y="7751947"/>
              <a:ext cx="474910" cy="15531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75226" y="7310545"/>
            <a:ext cx="474910" cy="1994577"/>
            <a:chOff x="8175226" y="7310545"/>
            <a:chExt cx="474910" cy="19945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5226" y="7310545"/>
              <a:ext cx="474910" cy="19945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63341" y="6133333"/>
            <a:ext cx="474910" cy="3171789"/>
            <a:chOff x="9663341" y="6133333"/>
            <a:chExt cx="474910" cy="3171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3341" y="6133333"/>
              <a:ext cx="474910" cy="31717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51456" y="5876098"/>
            <a:ext cx="474910" cy="3429024"/>
            <a:chOff x="11151456" y="5876098"/>
            <a:chExt cx="474910" cy="34290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1456" y="5876098"/>
              <a:ext cx="474910" cy="34290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12057" y="7710044"/>
            <a:ext cx="696240" cy="50284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2057" y="9060779"/>
            <a:ext cx="599519" cy="5028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12057" y="3731393"/>
            <a:ext cx="696240" cy="5028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87854" y="7316261"/>
            <a:ext cx="1076202" cy="5028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23335" y="6868905"/>
            <a:ext cx="1054414" cy="5028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99396" y="5635667"/>
            <a:ext cx="1126486" cy="5028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15555" y="5460871"/>
            <a:ext cx="1041380" cy="5028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73009" y="9405959"/>
            <a:ext cx="1033195" cy="3657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42533" y="9405959"/>
            <a:ext cx="1037920" cy="36570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35295" y="9405959"/>
            <a:ext cx="1119475" cy="3657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77676" y="9405959"/>
            <a:ext cx="951330" cy="3657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17660" y="5142857"/>
            <a:ext cx="474910" cy="4151455"/>
            <a:chOff x="12217660" y="5142857"/>
            <a:chExt cx="474910" cy="41514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17660" y="5142857"/>
              <a:ext cx="474910" cy="415145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73867" y="4689522"/>
            <a:ext cx="800491" cy="5028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43866" y="9395150"/>
            <a:ext cx="951330" cy="3657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212057" y="6383827"/>
            <a:ext cx="696240" cy="5028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26433" y="4978616"/>
            <a:ext cx="696240" cy="502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126" y="1570859"/>
            <a:ext cx="11222752" cy="1127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458" y="2658658"/>
            <a:ext cx="8917837" cy="549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1786" y="1214222"/>
            <a:ext cx="16413893" cy="154807"/>
            <a:chOff x="951786" y="1214222"/>
            <a:chExt cx="16413893" cy="1548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1786" y="1214222"/>
              <a:ext cx="16413893" cy="1548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2382" y="448162"/>
            <a:ext cx="2761012" cy="446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01465" y="3371952"/>
            <a:ext cx="10982990" cy="6438778"/>
            <a:chOff x="4001465" y="3371952"/>
            <a:chExt cx="10982990" cy="6438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1465" y="3371952"/>
              <a:ext cx="10982990" cy="6438778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4001465" y="3371952"/>
            <a:ext cx="10982990" cy="1466748"/>
          </a:xfrm>
          <a:prstGeom prst="rect">
            <a:avLst/>
          </a:prstGeom>
          <a:noFill/>
          <a:ln w="76200">
            <a:solidFill>
              <a:srgbClr val="FD6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01465" y="5530947"/>
            <a:ext cx="10982990" cy="755553"/>
          </a:xfrm>
          <a:prstGeom prst="rect">
            <a:avLst/>
          </a:prstGeom>
          <a:noFill/>
          <a:ln w="76200">
            <a:solidFill>
              <a:srgbClr val="FD6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01465" y="7009614"/>
            <a:ext cx="10982990" cy="1410486"/>
          </a:xfrm>
          <a:prstGeom prst="rect">
            <a:avLst/>
          </a:prstGeom>
          <a:noFill/>
          <a:ln w="76200">
            <a:solidFill>
              <a:srgbClr val="FD6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01465" y="9143214"/>
            <a:ext cx="10982990" cy="755553"/>
          </a:xfrm>
          <a:prstGeom prst="rect">
            <a:avLst/>
          </a:prstGeom>
          <a:noFill/>
          <a:ln w="76200">
            <a:solidFill>
              <a:srgbClr val="FD6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7429500"/>
            <a:ext cx="16693716" cy="75619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82" y="448162"/>
            <a:ext cx="2761012" cy="4464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9678" y="3236751"/>
            <a:ext cx="9580432" cy="32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126" y="1570860"/>
            <a:ext cx="12647540" cy="1121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455" y="2658654"/>
            <a:ext cx="11287879" cy="516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1786" y="1214222"/>
            <a:ext cx="16413893" cy="154807"/>
            <a:chOff x="951786" y="1214222"/>
            <a:chExt cx="16413893" cy="1548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1786" y="1214222"/>
              <a:ext cx="16413893" cy="1548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2382" y="448162"/>
            <a:ext cx="2761012" cy="446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13521" y="9276692"/>
            <a:ext cx="7118233" cy="28430"/>
            <a:chOff x="5913521" y="9276692"/>
            <a:chExt cx="7118233" cy="28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9276692"/>
              <a:ext cx="7118233" cy="28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13521" y="7950475"/>
            <a:ext cx="7118233" cy="28430"/>
            <a:chOff x="5913521" y="7950475"/>
            <a:chExt cx="7118233" cy="284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7950475"/>
              <a:ext cx="7118233" cy="28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13521" y="6624258"/>
            <a:ext cx="7118233" cy="28430"/>
            <a:chOff x="5913521" y="6624258"/>
            <a:chExt cx="7118233" cy="284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6624258"/>
              <a:ext cx="7118233" cy="28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3521" y="5298042"/>
            <a:ext cx="7118233" cy="28430"/>
            <a:chOff x="5913521" y="5298042"/>
            <a:chExt cx="7118233" cy="284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5298042"/>
              <a:ext cx="7118233" cy="28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3521" y="3971825"/>
            <a:ext cx="7118233" cy="28430"/>
            <a:chOff x="5913521" y="3971825"/>
            <a:chExt cx="7118233" cy="284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521" y="3971825"/>
              <a:ext cx="7118233" cy="28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17778" y="5852392"/>
            <a:ext cx="474910" cy="3442191"/>
            <a:chOff x="7017778" y="5852392"/>
            <a:chExt cx="474910" cy="34421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7778" y="5852392"/>
              <a:ext cx="474910" cy="3442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74896" y="6222208"/>
            <a:ext cx="474910" cy="3082914"/>
            <a:chOff x="9174896" y="6222208"/>
            <a:chExt cx="474910" cy="30829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74896" y="6222208"/>
              <a:ext cx="474910" cy="30829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32013" y="5862932"/>
            <a:ext cx="474910" cy="3426535"/>
            <a:chOff x="11332013" y="5862932"/>
            <a:chExt cx="474910" cy="34265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32013" y="5862932"/>
              <a:ext cx="474910" cy="342653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2057" y="7710044"/>
            <a:ext cx="696240" cy="5028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12057" y="9060779"/>
            <a:ext cx="599519" cy="5028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2057" y="3731393"/>
            <a:ext cx="696240" cy="5028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18526" y="5408457"/>
            <a:ext cx="1076203" cy="50284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1211" y="5821028"/>
            <a:ext cx="1054415" cy="5028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68064" y="5429536"/>
            <a:ext cx="1006312" cy="5028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03677" y="9395419"/>
            <a:ext cx="1033195" cy="3657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94754" y="9405959"/>
            <a:ext cx="1037920" cy="365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03967" y="9390304"/>
            <a:ext cx="1119475" cy="3657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12057" y="6383827"/>
            <a:ext cx="696240" cy="5028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26433" y="4978616"/>
            <a:ext cx="696240" cy="502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62012" y="7411441"/>
            <a:ext cx="2614500" cy="1384401"/>
            <a:chOff x="7562012" y="7411441"/>
            <a:chExt cx="2614500" cy="13844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60000">
              <a:off x="7562012" y="7411441"/>
              <a:ext cx="2614500" cy="13844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42955" y="6216562"/>
            <a:ext cx="2802720" cy="1384401"/>
            <a:chOff x="12642955" y="6216562"/>
            <a:chExt cx="2802720" cy="13844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820000">
              <a:off x="12642955" y="6216562"/>
              <a:ext cx="2802720" cy="13844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11169" y="5984562"/>
            <a:ext cx="2372914" cy="1384401"/>
            <a:chOff x="3011169" y="5984562"/>
            <a:chExt cx="2372914" cy="13844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500000">
              <a:off x="3011169" y="5984562"/>
              <a:ext cx="2372914" cy="13844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22116" y="1787380"/>
            <a:ext cx="2686748" cy="1628210"/>
            <a:chOff x="11222116" y="1787380"/>
            <a:chExt cx="2686748" cy="1628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2116" y="1787380"/>
              <a:ext cx="2686748" cy="1628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74782" y="1642741"/>
            <a:ext cx="2372914" cy="1384401"/>
            <a:chOff x="4574782" y="1642741"/>
            <a:chExt cx="2372914" cy="13844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4782" y="1642741"/>
              <a:ext cx="2372914" cy="13844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04906" y="3300692"/>
            <a:ext cx="8693889" cy="32634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64057" y="3597268"/>
            <a:ext cx="672180" cy="449000"/>
            <a:chOff x="3664057" y="3597268"/>
            <a:chExt cx="672180" cy="449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64057" y="3597268"/>
              <a:ext cx="672180" cy="449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49477" y="3597268"/>
            <a:ext cx="672180" cy="449000"/>
            <a:chOff x="13949477" y="3597268"/>
            <a:chExt cx="672180" cy="449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49477" y="3597268"/>
              <a:ext cx="672180" cy="4490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140000">
            <a:off x="12946282" y="6726687"/>
            <a:ext cx="2050280" cy="5485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80000">
            <a:off x="7615268" y="7923023"/>
            <a:ext cx="2521282" cy="5485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360000">
            <a:off x="3006879" y="6480212"/>
            <a:ext cx="2015538" cy="5485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360000">
            <a:off x="4589527" y="2051190"/>
            <a:ext cx="2036261" cy="5485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60000">
            <a:off x="11304322" y="2323953"/>
            <a:ext cx="2500005" cy="5485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2382" y="448162"/>
            <a:ext cx="2761012" cy="446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2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2382" y="448162"/>
            <a:ext cx="2761012" cy="44645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130991" y="1202878"/>
            <a:ext cx="6047024" cy="8339407"/>
            <a:chOff x="1952976" y="1202878"/>
            <a:chExt cx="6047024" cy="833940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962500" y="8823375"/>
              <a:ext cx="6037500" cy="718910"/>
              <a:chOff x="1962500" y="8823375"/>
              <a:chExt cx="6037500" cy="71891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62500" y="8823375"/>
                <a:ext cx="6037500" cy="71891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952976" y="1894455"/>
              <a:ext cx="6008929" cy="4506696"/>
              <a:chOff x="1952976" y="1894455"/>
              <a:chExt cx="6008929" cy="4506696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52976" y="1894455"/>
                <a:ext cx="6008929" cy="45066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62500" y="7321559"/>
              <a:ext cx="6008929" cy="90694"/>
              <a:chOff x="1962500" y="7321559"/>
              <a:chExt cx="6008929" cy="9069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962500" y="7321559"/>
                <a:ext cx="6008929" cy="9069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1810" y="6828572"/>
              <a:ext cx="1154384" cy="46970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3417" y="8930934"/>
              <a:ext cx="2949383" cy="51415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660501" y="6932713"/>
              <a:ext cx="233250" cy="219061"/>
              <a:chOff x="3660501" y="6932713"/>
              <a:chExt cx="233250" cy="21906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60501" y="6932713"/>
                <a:ext cx="233250" cy="2190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660501" y="7626585"/>
              <a:ext cx="233250" cy="219061"/>
              <a:chOff x="3660501" y="7626585"/>
              <a:chExt cx="233250" cy="2190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60501" y="7626585"/>
                <a:ext cx="233250" cy="21906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1810" y="7491220"/>
              <a:ext cx="1665990" cy="4697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62500" y="8036893"/>
              <a:ext cx="6008929" cy="90694"/>
              <a:chOff x="1962500" y="8036893"/>
              <a:chExt cx="6008929" cy="906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962500" y="8036893"/>
                <a:ext cx="6008929" cy="9069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1810" y="8206553"/>
              <a:ext cx="2148769" cy="46995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709611" y="6795971"/>
              <a:ext cx="242470" cy="271925"/>
              <a:chOff x="3709611" y="6795971"/>
              <a:chExt cx="242470" cy="27192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09611" y="6795971"/>
                <a:ext cx="242470" cy="27192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709611" y="7512986"/>
              <a:ext cx="242470" cy="271925"/>
              <a:chOff x="3709611" y="7512986"/>
              <a:chExt cx="242470" cy="2719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09611" y="7512986"/>
                <a:ext cx="242470" cy="27192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660501" y="8360127"/>
              <a:ext cx="233250" cy="219061"/>
              <a:chOff x="3660501" y="8360127"/>
              <a:chExt cx="233250" cy="21906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60501" y="8360127"/>
                <a:ext cx="233250" cy="2190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709611" y="8246528"/>
              <a:ext cx="242470" cy="271925"/>
              <a:chOff x="3709611" y="8246528"/>
              <a:chExt cx="242470" cy="27192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09611" y="8246528"/>
                <a:ext cx="242470" cy="27192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4598" y="1202878"/>
              <a:ext cx="3072768" cy="70150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0647619" y="1202878"/>
            <a:ext cx="6047024" cy="8339407"/>
            <a:chOff x="10647619" y="1202878"/>
            <a:chExt cx="6047024" cy="833940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657143" y="8823375"/>
              <a:ext cx="6037500" cy="718910"/>
              <a:chOff x="10657143" y="8823375"/>
              <a:chExt cx="6037500" cy="71891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57143" y="8823375"/>
                <a:ext cx="6037500" cy="71891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647619" y="1894455"/>
              <a:ext cx="6008929" cy="4506696"/>
              <a:chOff x="10647619" y="1894455"/>
              <a:chExt cx="6008929" cy="450669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647619" y="1894455"/>
                <a:ext cx="6008929" cy="450669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657143" y="7321559"/>
              <a:ext cx="6008929" cy="90694"/>
              <a:chOff x="10657143" y="7321559"/>
              <a:chExt cx="6008929" cy="9069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0657143" y="7321559"/>
                <a:ext cx="6008929" cy="90694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89049" y="6813553"/>
              <a:ext cx="1174701" cy="46716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8096" y="8930934"/>
              <a:ext cx="3054511" cy="514159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2337744" y="6917694"/>
              <a:ext cx="233250" cy="219061"/>
              <a:chOff x="12337744" y="6917694"/>
              <a:chExt cx="233250" cy="21906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37744" y="6917694"/>
                <a:ext cx="233250" cy="21906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337744" y="7611566"/>
              <a:ext cx="233250" cy="219061"/>
              <a:chOff x="12337744" y="7611566"/>
              <a:chExt cx="233250" cy="21906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37744" y="7611566"/>
                <a:ext cx="233250" cy="21906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89053" y="7476201"/>
              <a:ext cx="2147246" cy="46716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0657143" y="8036893"/>
              <a:ext cx="6008929" cy="90694"/>
              <a:chOff x="10657143" y="8036893"/>
              <a:chExt cx="6008929" cy="9069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0657143" y="8036893"/>
                <a:ext cx="6008929" cy="9069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89049" y="8191534"/>
              <a:ext cx="2387877" cy="469957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2386854" y="6780952"/>
              <a:ext cx="242470" cy="271925"/>
              <a:chOff x="12386854" y="6780952"/>
              <a:chExt cx="242470" cy="27192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86854" y="6780952"/>
                <a:ext cx="242470" cy="27192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386854" y="7497967"/>
              <a:ext cx="242470" cy="271925"/>
              <a:chOff x="12386854" y="7497967"/>
              <a:chExt cx="242470" cy="27192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86854" y="7497967"/>
                <a:ext cx="242470" cy="27192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337744" y="8345108"/>
              <a:ext cx="233250" cy="219061"/>
              <a:chOff x="12337744" y="8345108"/>
              <a:chExt cx="233250" cy="21906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37744" y="8345108"/>
                <a:ext cx="233250" cy="21906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386854" y="8231509"/>
              <a:ext cx="242470" cy="271925"/>
              <a:chOff x="12386854" y="8231509"/>
              <a:chExt cx="242470" cy="27192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86854" y="8231509"/>
                <a:ext cx="242470" cy="271925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19240" y="1202878"/>
              <a:ext cx="3249245" cy="6999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23385 -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2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2382" y="448162"/>
            <a:ext cx="2761012" cy="44645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232390" y="1202878"/>
            <a:ext cx="6047024" cy="8339407"/>
            <a:chOff x="1952976" y="1202878"/>
            <a:chExt cx="6047024" cy="833940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962500" y="8823375"/>
              <a:ext cx="6037500" cy="718910"/>
              <a:chOff x="1962500" y="8823375"/>
              <a:chExt cx="6037500" cy="71891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62500" y="8823375"/>
                <a:ext cx="6037500" cy="71891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952976" y="1894455"/>
              <a:ext cx="6008929" cy="4506696"/>
              <a:chOff x="1952976" y="1894455"/>
              <a:chExt cx="6008929" cy="4506696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52976" y="1894455"/>
                <a:ext cx="6008929" cy="45066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62500" y="7321559"/>
              <a:ext cx="6008929" cy="90694"/>
              <a:chOff x="1962500" y="7321559"/>
              <a:chExt cx="6008929" cy="9069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962500" y="7321559"/>
                <a:ext cx="6008929" cy="9069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1811" y="6828572"/>
              <a:ext cx="2162991" cy="46970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3420" y="8930934"/>
              <a:ext cx="2951618" cy="51415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660501" y="6932713"/>
              <a:ext cx="233250" cy="219061"/>
              <a:chOff x="3660501" y="6932713"/>
              <a:chExt cx="233250" cy="21906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60501" y="6932713"/>
                <a:ext cx="233250" cy="2190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660501" y="7626585"/>
              <a:ext cx="233250" cy="219061"/>
              <a:chOff x="3660501" y="7626585"/>
              <a:chExt cx="233250" cy="2190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60501" y="7626585"/>
                <a:ext cx="233250" cy="21906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1810" y="7491220"/>
              <a:ext cx="2177597" cy="4697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62500" y="8036893"/>
              <a:ext cx="6008929" cy="90694"/>
              <a:chOff x="1962500" y="8036893"/>
              <a:chExt cx="6008929" cy="906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962500" y="8036893"/>
                <a:ext cx="6008929" cy="9069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1811" y="8206553"/>
              <a:ext cx="1387900" cy="46767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709611" y="6795971"/>
              <a:ext cx="242470" cy="271925"/>
              <a:chOff x="3709611" y="6795971"/>
              <a:chExt cx="242470" cy="27192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09611" y="6795971"/>
                <a:ext cx="242470" cy="27192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709611" y="7512986"/>
              <a:ext cx="242470" cy="271925"/>
              <a:chOff x="3709611" y="7512986"/>
              <a:chExt cx="242470" cy="2719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09611" y="7512986"/>
                <a:ext cx="242470" cy="27192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660501" y="8360127"/>
              <a:ext cx="233250" cy="219061"/>
              <a:chOff x="3660501" y="8360127"/>
              <a:chExt cx="233250" cy="21906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60501" y="8360127"/>
                <a:ext cx="233250" cy="2190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709611" y="8246528"/>
              <a:ext cx="242470" cy="271925"/>
              <a:chOff x="3709611" y="8246528"/>
              <a:chExt cx="242470" cy="27192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09611" y="8246528"/>
                <a:ext cx="242470" cy="27192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4601" y="1202878"/>
              <a:ext cx="3049911" cy="701506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0647619" y="1202878"/>
            <a:ext cx="6047024" cy="8339407"/>
            <a:chOff x="10647619" y="1202878"/>
            <a:chExt cx="6047024" cy="833940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657143" y="8823375"/>
              <a:ext cx="6037500" cy="718910"/>
              <a:chOff x="10657143" y="8823375"/>
              <a:chExt cx="6037500" cy="71891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57143" y="8823375"/>
                <a:ext cx="6037500" cy="71891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647619" y="1894455"/>
              <a:ext cx="6008929" cy="4506696"/>
              <a:chOff x="10647619" y="1894455"/>
              <a:chExt cx="6008929" cy="450669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647619" y="1894455"/>
                <a:ext cx="6008929" cy="450669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657143" y="7321559"/>
              <a:ext cx="6008929" cy="90694"/>
              <a:chOff x="10657143" y="7321559"/>
              <a:chExt cx="6008929" cy="9069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0657143" y="7321559"/>
                <a:ext cx="6008929" cy="90694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89049" y="6813553"/>
              <a:ext cx="2408064" cy="46970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8096" y="8930934"/>
              <a:ext cx="3181251" cy="514159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2337744" y="6917694"/>
              <a:ext cx="233250" cy="219061"/>
              <a:chOff x="12337744" y="6917694"/>
              <a:chExt cx="233250" cy="21906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37744" y="6917694"/>
                <a:ext cx="233250" cy="21906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337744" y="7611566"/>
              <a:ext cx="233250" cy="219061"/>
              <a:chOff x="12337744" y="7611566"/>
              <a:chExt cx="233250" cy="21906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37744" y="7611566"/>
                <a:ext cx="233250" cy="21906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89049" y="7476201"/>
              <a:ext cx="2162991" cy="46716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0657143" y="8036893"/>
              <a:ext cx="6008929" cy="90694"/>
              <a:chOff x="10657143" y="8036893"/>
              <a:chExt cx="6008929" cy="9069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0657143" y="8036893"/>
                <a:ext cx="6008929" cy="9069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89049" y="8191534"/>
              <a:ext cx="1370250" cy="468432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2386854" y="6780952"/>
              <a:ext cx="242470" cy="271925"/>
              <a:chOff x="12386854" y="6780952"/>
              <a:chExt cx="242470" cy="27192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86854" y="6780952"/>
                <a:ext cx="242470" cy="27192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386854" y="7497967"/>
              <a:ext cx="242470" cy="271925"/>
              <a:chOff x="12386854" y="7497967"/>
              <a:chExt cx="242470" cy="27192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86854" y="7497967"/>
                <a:ext cx="242470" cy="27192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337744" y="8345108"/>
              <a:ext cx="233250" cy="219061"/>
              <a:chOff x="12337744" y="8345108"/>
              <a:chExt cx="233250" cy="21906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37744" y="8345108"/>
                <a:ext cx="233250" cy="21906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386854" y="8231509"/>
              <a:ext cx="242470" cy="271925"/>
              <a:chOff x="12386854" y="8231509"/>
              <a:chExt cx="242470" cy="27192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86854" y="8231509"/>
                <a:ext cx="242470" cy="271925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19240" y="1202878"/>
              <a:ext cx="3226388" cy="6999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25608 -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5674" y="4574513"/>
            <a:ext cx="12160658" cy="32634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3336" y="3532205"/>
            <a:ext cx="10887496" cy="13713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2382" y="448162"/>
            <a:ext cx="2761012" cy="446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3577" y="3759977"/>
            <a:ext cx="3292264" cy="367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172" y="4616362"/>
            <a:ext cx="6969801" cy="12074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0769" y="5745064"/>
            <a:ext cx="6179879" cy="573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6970938" cy="90694"/>
            <a:chOff x="4876681" y="5234210"/>
            <a:chExt cx="6970938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876681" y="5234210"/>
              <a:ext cx="6970938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4322" y="6830171"/>
            <a:ext cx="5592765" cy="11187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02862" y="3289500"/>
            <a:ext cx="6627849" cy="146739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9037" y="4425179"/>
            <a:ext cx="7068649" cy="21942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6120" y="448162"/>
            <a:ext cx="2976346" cy="446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3365" y="3423628"/>
            <a:ext cx="1008127" cy="10742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5071" y="3895535"/>
            <a:ext cx="3421683" cy="537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86696" y="4338017"/>
            <a:ext cx="6008255" cy="90694"/>
            <a:chOff x="6186696" y="4338017"/>
            <a:chExt cx="6008255" cy="906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186696" y="4338017"/>
              <a:ext cx="6008255" cy="9069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4500" y="4455392"/>
            <a:ext cx="5079374" cy="4742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3365" y="4898249"/>
            <a:ext cx="961817" cy="10742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5071" y="5370154"/>
            <a:ext cx="3431613" cy="5404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6696" y="5812637"/>
            <a:ext cx="6008255" cy="90694"/>
            <a:chOff x="6186696" y="5812637"/>
            <a:chExt cx="6008255" cy="906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186696" y="5812637"/>
              <a:ext cx="6008255" cy="906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3365" y="6463564"/>
            <a:ext cx="961817" cy="10742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35071" y="6935468"/>
            <a:ext cx="3421683" cy="5401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6696" y="7377953"/>
            <a:ext cx="6008255" cy="90694"/>
            <a:chOff x="6186696" y="7377953"/>
            <a:chExt cx="6008255" cy="90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186696" y="7377953"/>
              <a:ext cx="6008255" cy="90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44500" y="7586020"/>
            <a:ext cx="5091437" cy="4742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73365" y="8028879"/>
            <a:ext cx="961817" cy="10742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35071" y="8500782"/>
            <a:ext cx="3406496" cy="537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86696" y="8943268"/>
            <a:ext cx="6008255" cy="90694"/>
            <a:chOff x="6186696" y="8943268"/>
            <a:chExt cx="6008255" cy="906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186696" y="8943268"/>
              <a:ext cx="6008255" cy="906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57409" y="1137222"/>
            <a:ext cx="5037409" cy="1371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84691" y="2673854"/>
            <a:ext cx="6144527" cy="7897574"/>
            <a:chOff x="12184691" y="2673854"/>
            <a:chExt cx="6144527" cy="78975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84691" y="2673854"/>
              <a:ext cx="6144527" cy="78975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38" y="2673854"/>
            <a:ext cx="6144527" cy="8069003"/>
            <a:chOff x="-95238" y="2673854"/>
            <a:chExt cx="6144527" cy="8069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2673854"/>
              <a:ext cx="6144527" cy="8069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40164" y="2673854"/>
            <a:ext cx="6144527" cy="7897574"/>
            <a:chOff x="6040164" y="2673854"/>
            <a:chExt cx="6144527" cy="78975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0164" y="2673854"/>
              <a:ext cx="6144527" cy="7897574"/>
            </a:xfrm>
            <a:prstGeom prst="rect">
              <a:avLst/>
            </a:prstGeom>
          </p:spPr>
        </p:pic>
      </p:grpSp>
      <p:pic>
        <p:nvPicPr>
          <p:cNvPr id="19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2382" y="448162"/>
            <a:ext cx="2976347" cy="446217"/>
          </a:xfrm>
          <a:prstGeom prst="rect">
            <a:avLst/>
          </a:prstGeom>
        </p:spPr>
      </p:pic>
      <p:pic>
        <p:nvPicPr>
          <p:cNvPr id="20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0954" y="1364621"/>
            <a:ext cx="2982195" cy="724495"/>
          </a:xfrm>
          <a:prstGeom prst="rect">
            <a:avLst/>
          </a:prstGeom>
        </p:spPr>
      </p:pic>
      <p:pic>
        <p:nvPicPr>
          <p:cNvPr id="21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347" y="3082426"/>
            <a:ext cx="2628615" cy="2800216"/>
          </a:xfrm>
          <a:prstGeom prst="rect">
            <a:avLst/>
          </a:prstGeom>
        </p:spPr>
      </p:pic>
      <p:pic>
        <p:nvPicPr>
          <p:cNvPr id="22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19030" y="3082426"/>
            <a:ext cx="2507511" cy="2800216"/>
          </a:xfrm>
          <a:prstGeom prst="rect">
            <a:avLst/>
          </a:prstGeom>
        </p:spPr>
      </p:pic>
      <p:pic>
        <p:nvPicPr>
          <p:cNvPr id="23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126" y="5178830"/>
            <a:ext cx="2966097" cy="1648187"/>
          </a:xfrm>
          <a:prstGeom prst="rect">
            <a:avLst/>
          </a:prstGeom>
        </p:spPr>
      </p:pic>
      <p:pic>
        <p:nvPicPr>
          <p:cNvPr id="24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8058" y="7187782"/>
            <a:ext cx="3084871" cy="1305997"/>
          </a:xfrm>
          <a:prstGeom prst="rect">
            <a:avLst/>
          </a:prstGeom>
        </p:spPr>
      </p:pic>
      <p:pic>
        <p:nvPicPr>
          <p:cNvPr id="25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42648" y="3092124"/>
            <a:ext cx="2507519" cy="2800224"/>
          </a:xfrm>
          <a:prstGeom prst="rect">
            <a:avLst/>
          </a:prstGeom>
        </p:spPr>
      </p:pic>
      <p:pic>
        <p:nvPicPr>
          <p:cNvPr id="26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61715" y="7197487"/>
            <a:ext cx="3914564" cy="1305997"/>
          </a:xfrm>
          <a:prstGeom prst="rect">
            <a:avLst/>
          </a:prstGeom>
        </p:spPr>
      </p:pic>
      <p:pic>
        <p:nvPicPr>
          <p:cNvPr id="27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9601" y="7187782"/>
            <a:ext cx="3596477" cy="1305997"/>
          </a:xfrm>
          <a:prstGeom prst="rect">
            <a:avLst/>
          </a:prstGeom>
        </p:spPr>
      </p:pic>
      <p:pic>
        <p:nvPicPr>
          <p:cNvPr id="28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05221" y="5194764"/>
            <a:ext cx="2966097" cy="1648187"/>
          </a:xfrm>
          <a:prstGeom prst="rect">
            <a:avLst/>
          </a:prstGeom>
        </p:spPr>
      </p:pic>
      <p:pic>
        <p:nvPicPr>
          <p:cNvPr id="29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34287" y="5194764"/>
            <a:ext cx="2878099" cy="1648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2673854"/>
            <a:ext cx="6144527" cy="8069003"/>
            <a:chOff x="-95238" y="2673854"/>
            <a:chExt cx="6144527" cy="8069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2673854"/>
              <a:ext cx="6144527" cy="8069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0164" y="2673854"/>
            <a:ext cx="6144527" cy="7897574"/>
            <a:chOff x="6040164" y="2673854"/>
            <a:chExt cx="6144527" cy="78975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0164" y="2673854"/>
              <a:ext cx="6144527" cy="7897574"/>
            </a:xfrm>
            <a:prstGeom prst="rect">
              <a:avLst/>
            </a:prstGeom>
          </p:spPr>
        </p:pic>
      </p:grpSp>
      <p:pic>
        <p:nvPicPr>
          <p:cNvPr id="14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343" y="3082429"/>
            <a:ext cx="2507519" cy="2800224"/>
          </a:xfrm>
          <a:prstGeom prst="rect">
            <a:avLst/>
          </a:prstGeom>
        </p:spPr>
      </p:pic>
      <p:pic>
        <p:nvPicPr>
          <p:cNvPr id="15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9029" y="3082429"/>
            <a:ext cx="2507519" cy="2800224"/>
          </a:xfrm>
          <a:prstGeom prst="rect">
            <a:avLst/>
          </a:prstGeom>
        </p:spPr>
      </p:pic>
      <p:pic>
        <p:nvPicPr>
          <p:cNvPr id="16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42648" y="3092124"/>
            <a:ext cx="2529061" cy="2800224"/>
          </a:xfrm>
          <a:prstGeom prst="rect">
            <a:avLst/>
          </a:prstGeom>
        </p:spPr>
      </p:pic>
      <p:pic>
        <p:nvPicPr>
          <p:cNvPr id="17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9126" y="5178830"/>
            <a:ext cx="3795791" cy="1648187"/>
          </a:xfrm>
          <a:prstGeom prst="rect">
            <a:avLst/>
          </a:prstGeom>
        </p:spPr>
      </p:pic>
      <p:pic>
        <p:nvPicPr>
          <p:cNvPr id="18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8058" y="7187782"/>
            <a:ext cx="3891200" cy="1305997"/>
          </a:xfrm>
          <a:prstGeom prst="rect">
            <a:avLst/>
          </a:prstGeom>
        </p:spPr>
      </p:pic>
      <p:pic>
        <p:nvPicPr>
          <p:cNvPr id="19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61715" y="7197487"/>
            <a:ext cx="3163600" cy="1305997"/>
          </a:xfrm>
          <a:prstGeom prst="rect">
            <a:avLst/>
          </a:prstGeom>
        </p:spPr>
      </p:pic>
      <p:pic>
        <p:nvPicPr>
          <p:cNvPr id="20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601" y="7187782"/>
            <a:ext cx="3859454" cy="1696336"/>
          </a:xfrm>
          <a:prstGeom prst="rect">
            <a:avLst/>
          </a:prstGeom>
        </p:spPr>
      </p:pic>
      <p:pic>
        <p:nvPicPr>
          <p:cNvPr id="21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05221" y="5194764"/>
            <a:ext cx="3890874" cy="842722"/>
          </a:xfrm>
          <a:prstGeom prst="rect">
            <a:avLst/>
          </a:prstGeom>
        </p:spPr>
      </p:pic>
      <p:pic>
        <p:nvPicPr>
          <p:cNvPr id="22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34287" y="5194764"/>
            <a:ext cx="2878099" cy="164818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2382" y="448162"/>
            <a:ext cx="2976347" cy="4462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0954" y="1069151"/>
            <a:ext cx="3017622" cy="72882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00225"/>
            <a:ext cx="15087600" cy="848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3577" y="3759977"/>
            <a:ext cx="3292264" cy="367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172" y="4616362"/>
            <a:ext cx="6934566" cy="12009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7294747" cy="90694"/>
            <a:chOff x="4876681" y="5234210"/>
            <a:chExt cx="7294747" cy="906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7294747" cy="9069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2382" y="448162"/>
            <a:ext cx="2713902" cy="443805"/>
          </a:xfrm>
          <a:prstGeom prst="rect">
            <a:avLst/>
          </a:prstGeom>
        </p:spPr>
      </p:pic>
      <p:grpSp>
        <p:nvGrpSpPr>
          <p:cNvPr id="33" name="그룹 1001"/>
          <p:cNvGrpSpPr/>
          <p:nvPr/>
        </p:nvGrpSpPr>
        <p:grpSpPr>
          <a:xfrm>
            <a:off x="2694643" y="1327915"/>
            <a:ext cx="4685714" cy="4685714"/>
            <a:chOff x="2694643" y="1327915"/>
            <a:chExt cx="4685714" cy="46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4643" y="1327915"/>
              <a:ext cx="4685714" cy="46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0988410" y="1327915"/>
            <a:ext cx="4685714" cy="4685714"/>
            <a:chOff x="10988410" y="1327915"/>
            <a:chExt cx="4685714" cy="4685714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8410" y="1327915"/>
              <a:ext cx="4685714" cy="4685714"/>
            </a:xfrm>
            <a:prstGeom prst="rect">
              <a:avLst/>
            </a:prstGeom>
          </p:spPr>
        </p:pic>
      </p:grpSp>
      <p:pic>
        <p:nvPicPr>
          <p:cNvPr id="39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6383" y="3489885"/>
            <a:ext cx="2344894" cy="730151"/>
          </a:xfrm>
          <a:prstGeom prst="rect">
            <a:avLst/>
          </a:prstGeom>
        </p:spPr>
      </p:pic>
      <p:pic>
        <p:nvPicPr>
          <p:cNvPr id="43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4773" y="3175411"/>
            <a:ext cx="3781506" cy="1275736"/>
          </a:xfrm>
          <a:prstGeom prst="rect">
            <a:avLst/>
          </a:prstGeom>
        </p:spPr>
      </p:pic>
      <p:grpSp>
        <p:nvGrpSpPr>
          <p:cNvPr id="45" name="그룹 1003"/>
          <p:cNvGrpSpPr/>
          <p:nvPr/>
        </p:nvGrpSpPr>
        <p:grpSpPr>
          <a:xfrm>
            <a:off x="4694311" y="3263531"/>
            <a:ext cx="514949" cy="106667"/>
            <a:chOff x="4694311" y="2333964"/>
            <a:chExt cx="514949" cy="106667"/>
          </a:xfrm>
        </p:grpSpPr>
        <p:pic>
          <p:nvPicPr>
            <p:cNvPr id="46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94311" y="2333964"/>
              <a:ext cx="514949" cy="106667"/>
            </a:xfrm>
            <a:prstGeom prst="rect">
              <a:avLst/>
            </a:prstGeom>
          </p:spPr>
        </p:pic>
      </p:grpSp>
      <p:grpSp>
        <p:nvGrpSpPr>
          <p:cNvPr id="47" name="그룹 1004"/>
          <p:cNvGrpSpPr/>
          <p:nvPr/>
        </p:nvGrpSpPr>
        <p:grpSpPr>
          <a:xfrm>
            <a:off x="13073793" y="2949058"/>
            <a:ext cx="514949" cy="106667"/>
            <a:chOff x="13073793" y="2046765"/>
            <a:chExt cx="514949" cy="106667"/>
          </a:xfrm>
        </p:grpSpPr>
        <p:pic>
          <p:nvPicPr>
            <p:cNvPr id="48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3793" y="2046765"/>
              <a:ext cx="514949" cy="106667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4780025" y="5167129"/>
            <a:ext cx="4685714" cy="4685714"/>
            <a:chOff x="4780025" y="5167129"/>
            <a:chExt cx="4685714" cy="4685714"/>
          </a:xfrm>
        </p:grpSpPr>
        <p:pic>
          <p:nvPicPr>
            <p:cNvPr id="50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0025" y="5167129"/>
              <a:ext cx="4685714" cy="4685714"/>
            </a:xfrm>
            <a:prstGeom prst="rect">
              <a:avLst/>
            </a:prstGeom>
          </p:spPr>
        </p:pic>
      </p:grpSp>
      <p:pic>
        <p:nvPicPr>
          <p:cNvPr id="51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45840" y="7232648"/>
            <a:ext cx="2506613" cy="730151"/>
          </a:xfrm>
          <a:prstGeom prst="rect">
            <a:avLst/>
          </a:prstGeom>
        </p:spPr>
      </p:pic>
      <p:grpSp>
        <p:nvGrpSpPr>
          <p:cNvPr id="53" name="그룹 1006"/>
          <p:cNvGrpSpPr/>
          <p:nvPr/>
        </p:nvGrpSpPr>
        <p:grpSpPr>
          <a:xfrm>
            <a:off x="9142857" y="5047425"/>
            <a:ext cx="4685714" cy="4685714"/>
            <a:chOff x="9142857" y="5047425"/>
            <a:chExt cx="4685714" cy="4685714"/>
          </a:xfrm>
        </p:grpSpPr>
        <p:pic>
          <p:nvPicPr>
            <p:cNvPr id="54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5047425"/>
              <a:ext cx="4685714" cy="4685714"/>
            </a:xfrm>
            <a:prstGeom prst="rect">
              <a:avLst/>
            </a:prstGeom>
          </p:spPr>
        </p:pic>
      </p:grpSp>
      <p:pic>
        <p:nvPicPr>
          <p:cNvPr id="55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74583" y="6951959"/>
            <a:ext cx="2342533" cy="1275736"/>
          </a:xfrm>
          <a:prstGeom prst="rect">
            <a:avLst/>
          </a:prstGeom>
        </p:spPr>
      </p:pic>
      <p:grpSp>
        <p:nvGrpSpPr>
          <p:cNvPr id="57" name="그룹 1007"/>
          <p:cNvGrpSpPr/>
          <p:nvPr/>
        </p:nvGrpSpPr>
        <p:grpSpPr>
          <a:xfrm>
            <a:off x="6865408" y="6936032"/>
            <a:ext cx="514949" cy="106667"/>
            <a:chOff x="6865408" y="6374748"/>
            <a:chExt cx="514949" cy="106667"/>
          </a:xfrm>
        </p:grpSpPr>
        <p:pic>
          <p:nvPicPr>
            <p:cNvPr id="58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5408" y="6374748"/>
              <a:ext cx="514949" cy="106667"/>
            </a:xfrm>
            <a:prstGeom prst="rect">
              <a:avLst/>
            </a:prstGeom>
          </p:spPr>
        </p:pic>
      </p:grpSp>
      <p:grpSp>
        <p:nvGrpSpPr>
          <p:cNvPr id="59" name="그룹 1008"/>
          <p:cNvGrpSpPr/>
          <p:nvPr/>
        </p:nvGrpSpPr>
        <p:grpSpPr>
          <a:xfrm>
            <a:off x="11228240" y="6725611"/>
            <a:ext cx="514949" cy="106667"/>
            <a:chOff x="11228240" y="6013629"/>
            <a:chExt cx="514949" cy="106667"/>
          </a:xfrm>
        </p:grpSpPr>
        <p:pic>
          <p:nvPicPr>
            <p:cNvPr id="60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28240" y="6013629"/>
              <a:ext cx="514949" cy="106667"/>
            </a:xfrm>
            <a:prstGeom prst="rect">
              <a:avLst/>
            </a:prstGeom>
          </p:spPr>
        </p:pic>
      </p:grpSp>
      <p:grpSp>
        <p:nvGrpSpPr>
          <p:cNvPr id="61" name="그룹 1009"/>
          <p:cNvGrpSpPr/>
          <p:nvPr/>
        </p:nvGrpSpPr>
        <p:grpSpPr>
          <a:xfrm>
            <a:off x="6800000" y="1327915"/>
            <a:ext cx="4685714" cy="4685714"/>
            <a:chOff x="6800000" y="1327915"/>
            <a:chExt cx="4685714" cy="4685714"/>
          </a:xfrm>
        </p:grpSpPr>
        <p:pic>
          <p:nvPicPr>
            <p:cNvPr id="62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00000" y="1327915"/>
              <a:ext cx="4685714" cy="4685714"/>
            </a:xfrm>
            <a:prstGeom prst="rect">
              <a:avLst/>
            </a:prstGeom>
          </p:spPr>
        </p:pic>
      </p:grpSp>
      <p:pic>
        <p:nvPicPr>
          <p:cNvPr id="63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23773" y="3379970"/>
            <a:ext cx="2780201" cy="72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2862" y="3289500"/>
            <a:ext cx="6627849" cy="146739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9037" y="4425179"/>
            <a:ext cx="7068649" cy="21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7415" y="5426090"/>
            <a:ext cx="10782446" cy="58050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74696" y="6158103"/>
            <a:ext cx="5103873" cy="9015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640159" y="-918504"/>
            <a:ext cx="12173221" cy="7561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3573" y="3759974"/>
            <a:ext cx="3451149" cy="36767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172" y="4616362"/>
            <a:ext cx="6969801" cy="12009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0769" y="5745064"/>
            <a:ext cx="6165279" cy="573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7294747" cy="90694"/>
            <a:chOff x="4876681" y="5234210"/>
            <a:chExt cx="7294747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876681" y="5234210"/>
              <a:ext cx="7294747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3439" y="7397712"/>
            <a:ext cx="5892544" cy="4671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7250" y="3341370"/>
            <a:ext cx="8263412" cy="13713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681" y="4430627"/>
            <a:ext cx="5856160" cy="21942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2382" y="448162"/>
            <a:ext cx="2779170" cy="443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113" y="6947975"/>
            <a:ext cx="16693714" cy="7340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988" y="1536774"/>
            <a:ext cx="4846296" cy="4846296"/>
            <a:chOff x="1445988" y="1536774"/>
            <a:chExt cx="4846296" cy="4846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988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8757" y="1536774"/>
            <a:ext cx="4846296" cy="4846296"/>
            <a:chOff x="6738757" y="1536774"/>
            <a:chExt cx="4846296" cy="4846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8757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93430" y="1536774"/>
            <a:ext cx="4846296" cy="4846296"/>
            <a:chOff x="11993430" y="1536774"/>
            <a:chExt cx="4846296" cy="48462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3430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5114" y="7296562"/>
            <a:ext cx="2689357" cy="547579"/>
            <a:chOff x="2835114" y="7296562"/>
            <a:chExt cx="2689357" cy="5475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7713" y="7229160"/>
              <a:ext cx="1809738" cy="80881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0681" y="7337872"/>
              <a:ext cx="982181" cy="6750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8257" y="6671048"/>
            <a:ext cx="2520666" cy="8722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74759" y="7235045"/>
            <a:ext cx="1829519" cy="7382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41843" y="7337872"/>
            <a:ext cx="1330766" cy="6750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9410" y="6671048"/>
            <a:ext cx="2518243" cy="8722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3" cstate="print"/>
          <a:srcRect b="66843"/>
          <a:stretch/>
        </p:blipFill>
        <p:spPr>
          <a:xfrm>
            <a:off x="7069791" y="8094645"/>
            <a:ext cx="3050570" cy="4486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63238" y="7296562"/>
            <a:ext cx="2689347" cy="547579"/>
            <a:chOff x="13663238" y="7296562"/>
            <a:chExt cx="2689347" cy="5475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95836" y="7229160"/>
              <a:ext cx="1816028" cy="80881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68796" y="7337872"/>
              <a:ext cx="976930" cy="6750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6362" y="6671048"/>
            <a:ext cx="2518243" cy="87222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2382" y="448162"/>
            <a:ext cx="2752809" cy="443804"/>
          </a:xfrm>
          <a:prstGeom prst="rect">
            <a:avLst/>
          </a:prstGeom>
        </p:spPr>
      </p:pic>
      <p:pic>
        <p:nvPicPr>
          <p:cNvPr id="29" name="Object 20"/>
          <p:cNvPicPr>
            <a:picLocks noChangeAspect="1"/>
          </p:cNvPicPr>
          <p:nvPr/>
        </p:nvPicPr>
        <p:blipFill rotWithShape="1">
          <a:blip r:embed="rId13" cstate="print"/>
          <a:srcRect b="66843"/>
          <a:stretch/>
        </p:blipFill>
        <p:spPr>
          <a:xfrm>
            <a:off x="1658828" y="8094645"/>
            <a:ext cx="3050570" cy="448689"/>
          </a:xfrm>
          <a:prstGeom prst="rect">
            <a:avLst/>
          </a:prstGeom>
        </p:spPr>
      </p:pic>
      <p:pic>
        <p:nvPicPr>
          <p:cNvPr id="30" name="Object 20"/>
          <p:cNvPicPr>
            <a:picLocks noChangeAspect="1"/>
          </p:cNvPicPr>
          <p:nvPr/>
        </p:nvPicPr>
        <p:blipFill rotWithShape="1">
          <a:blip r:embed="rId13" cstate="print"/>
          <a:srcRect b="66843"/>
          <a:stretch/>
        </p:blipFill>
        <p:spPr>
          <a:xfrm>
            <a:off x="12218226" y="8094645"/>
            <a:ext cx="3050570" cy="4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113" y="6947974"/>
            <a:ext cx="16693716" cy="73402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47949" y="1536774"/>
            <a:ext cx="4846296" cy="4846296"/>
            <a:chOff x="3847949" y="1536774"/>
            <a:chExt cx="4846296" cy="4846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7949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02622" y="1536774"/>
            <a:ext cx="4846296" cy="4846296"/>
            <a:chOff x="9102622" y="1536774"/>
            <a:chExt cx="4846296" cy="4846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2622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5467" y="7296562"/>
            <a:ext cx="2689359" cy="547579"/>
            <a:chOff x="5345467" y="7296562"/>
            <a:chExt cx="2689359" cy="5475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8065" y="7229160"/>
              <a:ext cx="1811535" cy="80881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1036" y="7337872"/>
              <a:ext cx="976930" cy="6750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08610" y="6671048"/>
            <a:ext cx="2552648" cy="8722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78991" y="8123811"/>
            <a:ext cx="3053491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72381" y="7296562"/>
            <a:ext cx="2689397" cy="547579"/>
            <a:chOff x="10772381" y="7296562"/>
            <a:chExt cx="2689397" cy="5475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4979" y="7229160"/>
              <a:ext cx="1811535" cy="80881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7988" y="7337872"/>
              <a:ext cx="976930" cy="6750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35505" y="6671048"/>
            <a:ext cx="2518243" cy="8722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05906" y="8123811"/>
            <a:ext cx="3053491" cy="4571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2382" y="448162"/>
            <a:ext cx="2752809" cy="443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3576" y="3759976"/>
            <a:ext cx="3292281" cy="3676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172" y="4616362"/>
            <a:ext cx="6989377" cy="1208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7294747" cy="90694"/>
            <a:chOff x="4876681" y="5234210"/>
            <a:chExt cx="7294747" cy="906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7294747" cy="9069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03580" y="7409333"/>
            <a:ext cx="2372914" cy="1384401"/>
            <a:chOff x="7803580" y="7409333"/>
            <a:chExt cx="2372914" cy="13844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60000">
              <a:off x="7803580" y="7409333"/>
              <a:ext cx="2372914" cy="13844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42955" y="6216562"/>
            <a:ext cx="2802720" cy="1384401"/>
            <a:chOff x="12642955" y="6216562"/>
            <a:chExt cx="2802720" cy="13844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820000">
              <a:off x="12642955" y="6216562"/>
              <a:ext cx="2802720" cy="13844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11169" y="5984562"/>
            <a:ext cx="2372914" cy="1384401"/>
            <a:chOff x="3011169" y="5984562"/>
            <a:chExt cx="2372914" cy="13844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500000">
              <a:off x="3011169" y="5984562"/>
              <a:ext cx="2372914" cy="13844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22116" y="1787380"/>
            <a:ext cx="2686748" cy="1628210"/>
            <a:chOff x="11222116" y="1787380"/>
            <a:chExt cx="2686748" cy="1628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2116" y="1787380"/>
              <a:ext cx="2686748" cy="1628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74782" y="1642741"/>
            <a:ext cx="2372914" cy="1384401"/>
            <a:chOff x="4574782" y="1642741"/>
            <a:chExt cx="2372914" cy="13844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782" y="1642741"/>
              <a:ext cx="2372914" cy="13844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04907" y="3456988"/>
            <a:ext cx="8692967" cy="32634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36363" y="6046925"/>
            <a:ext cx="5854244" cy="6856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64057" y="3597268"/>
            <a:ext cx="672180" cy="449000"/>
            <a:chOff x="3664057" y="3597268"/>
            <a:chExt cx="672180" cy="449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64057" y="3597268"/>
              <a:ext cx="672180" cy="449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49477" y="3597268"/>
            <a:ext cx="672180" cy="449000"/>
            <a:chOff x="13949477" y="3597268"/>
            <a:chExt cx="672180" cy="449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49477" y="3597268"/>
              <a:ext cx="672180" cy="4490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140000">
            <a:off x="12938562" y="6661503"/>
            <a:ext cx="2333702" cy="5485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80000">
            <a:off x="7825054" y="7894928"/>
            <a:ext cx="2139116" cy="5485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360000">
            <a:off x="3006905" y="6432107"/>
            <a:ext cx="2006243" cy="5485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360000">
            <a:off x="4589489" y="2023352"/>
            <a:ext cx="2050280" cy="5485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60000">
            <a:off x="11304285" y="2246595"/>
            <a:ext cx="2633335" cy="54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113" y="7433865"/>
            <a:ext cx="16693716" cy="75619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82" y="448162"/>
            <a:ext cx="2761012" cy="4464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4907" y="3274851"/>
            <a:ext cx="7887994" cy="32634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9678" y="3236751"/>
            <a:ext cx="9580432" cy="3263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925</Words>
  <Application>Microsoft Office PowerPoint</Application>
  <PresentationFormat>사용자 지정</PresentationFormat>
  <Paragraphs>101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26</cp:revision>
  <dcterms:created xsi:type="dcterms:W3CDTF">2021-04-22T16:06:40Z</dcterms:created>
  <dcterms:modified xsi:type="dcterms:W3CDTF">2021-04-23T03:58:14Z</dcterms:modified>
</cp:coreProperties>
</file>